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1"/>
    <p:restoredTop sz="94512"/>
  </p:normalViewPr>
  <p:slideViewPr>
    <p:cSldViewPr snapToGrid="0" snapToObjects="1">
      <p:cViewPr varScale="1">
        <p:scale>
          <a:sx n="101" d="100"/>
          <a:sy n="101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1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1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E68D-65D0-A34E-8ECC-E53776EADBCD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2837-1A7C-1A44-98B0-E426C5514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6" Type="http://schemas.openxmlformats.org/officeDocument/2006/relationships/image" Target="../media/image2.tiff"/><Relationship Id="rId7" Type="http://schemas.openxmlformats.org/officeDocument/2006/relationships/image" Target="../media/image3.tiff"/><Relationship Id="rId8" Type="http://schemas.openxmlformats.org/officeDocument/2006/relationships/image" Target="../media/image4.tiff"/><Relationship Id="rId9" Type="http://schemas.openxmlformats.org/officeDocument/2006/relationships/image" Target="../media/image5.tiff"/><Relationship Id="rId10" Type="http://schemas.openxmlformats.org/officeDocument/2006/relationships/image" Target="../media/image6.tiff"/><Relationship Id="rId11" Type="http://schemas.openxmlformats.org/officeDocument/2006/relationships/image" Target="../media/image7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431" y="464949"/>
            <a:ext cx="61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charset="0"/>
                <a:ea typeface="Impact" charset="0"/>
                <a:cs typeface="Impact" charset="0"/>
              </a:rPr>
              <a:t>Social Media Banner </a:t>
            </a:r>
            <a:endParaRPr lang="en-US" sz="2400" dirty="0">
              <a:latin typeface="Impact" charset="0"/>
              <a:ea typeface="Impact" charset="0"/>
              <a:cs typeface="Impact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309917"/>
              </p:ext>
            </p:extLst>
          </p:nvPr>
        </p:nvGraphicFramePr>
        <p:xfrm>
          <a:off x="608792" y="5637211"/>
          <a:ext cx="8070259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10160000" imgH="1295400" progId="Excel.Sheet.12">
                  <p:embed/>
                </p:oleObj>
              </mc:Choice>
              <mc:Fallback>
                <p:oleObj name="Worksheet" r:id="rId4" imgW="10160000" imgH="129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792" y="5637211"/>
                        <a:ext cx="8070259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21171" y="798547"/>
            <a:ext cx="78886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Shared leaderboard bundled with theme page, service directory and special section ads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Ads are posted in a dedicated Facebook Page, Friends2Follow pulls in the posts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leaderboard runs as an ROS ad for daily exposure for advertisers.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792" y="5161960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Potential Digital Revenue Per Property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91" y="4105180"/>
            <a:ext cx="8070260" cy="9698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635431" y="2317700"/>
            <a:ext cx="10166888" cy="1086528"/>
            <a:chOff x="1294592" y="1378685"/>
            <a:chExt cx="7733171" cy="850900"/>
          </a:xfrm>
        </p:grpSpPr>
        <p:grpSp>
          <p:nvGrpSpPr>
            <p:cNvPr id="24" name="Group 23"/>
            <p:cNvGrpSpPr/>
            <p:nvPr/>
          </p:nvGrpSpPr>
          <p:grpSpPr>
            <a:xfrm>
              <a:off x="1294592" y="1378685"/>
              <a:ext cx="6159500" cy="850900"/>
              <a:chOff x="1544937" y="1796716"/>
              <a:chExt cx="6159500" cy="8509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4937" y="1796716"/>
                <a:ext cx="6159500" cy="85090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134833" y="1895428"/>
                <a:ext cx="2211364" cy="665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06736" y="1872713"/>
                <a:ext cx="2005847" cy="7006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6163" y="1929291"/>
                <a:ext cx="700027" cy="64410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5983" y="1919920"/>
                <a:ext cx="1431441" cy="41920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32937" y="2276518"/>
                <a:ext cx="571500" cy="355600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4455763" y="1551312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 b="0" i="0" dirty="0" smtClean="0">
                  <a:solidFill>
                    <a:srgbClr val="1D2129"/>
                  </a:solidFill>
                  <a:effectLst/>
                  <a:latin typeface="San Francisco" charset="0"/>
                </a:rPr>
                <a:t>Shipping made easy during the holidays at </a:t>
              </a:r>
            </a:p>
            <a:p>
              <a:r>
                <a:rPr lang="en-US" sz="1100" b="0" i="0" dirty="0" smtClean="0">
                  <a:solidFill>
                    <a:srgbClr val="1D2129"/>
                  </a:solidFill>
                  <a:effectLst/>
                  <a:latin typeface="San Francisco" charset="0"/>
                </a:rPr>
                <a:t>The UPS Store!</a:t>
              </a:r>
              <a:endParaRPr lang="en-US" sz="11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21171" y="3702317"/>
            <a:ext cx="4894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Measurable Advertiser Results </a:t>
            </a:r>
            <a:r>
              <a:rPr lang="en-US" sz="1100" b="1" dirty="0" smtClean="0"/>
              <a:t>(Wishes Summerville 2016)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345356" y="2040812"/>
            <a:ext cx="3177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chemeClr val="accent1">
                    <a:lumMod val="75000"/>
                  </a:schemeClr>
                </a:solidFill>
              </a:rPr>
              <a:t>Leaderboard, Scrolls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every 3 sec.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20353" y="250826"/>
            <a:ext cx="2813043" cy="6480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0899" y="351188"/>
            <a:ext cx="1968620" cy="4604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08761" y="-1159"/>
            <a:ext cx="1643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Powered by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401732" y="3274939"/>
            <a:ext cx="4580306" cy="218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01732" y="2443747"/>
            <a:ext cx="4857787" cy="159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9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7263</TotalTime>
  <Words>76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Worksheet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Alexander</dc:creator>
  <cp:lastModifiedBy>John Winn Miller</cp:lastModifiedBy>
  <cp:revision>7</cp:revision>
  <dcterms:created xsi:type="dcterms:W3CDTF">2017-05-09T23:20:53Z</dcterms:created>
  <dcterms:modified xsi:type="dcterms:W3CDTF">2017-05-17T18:20:23Z</dcterms:modified>
</cp:coreProperties>
</file>